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A9244B-D4F4-C64D-9C05-25DF33AFC773}" v="4" dt="2025-09-19T13:03:32.3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BB868-ACB8-DA43-8143-3FBEE9580736}" type="datetimeFigureOut">
              <a:rPr lang="en-US" smtClean="0"/>
              <a:t>9/19/25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FDF5-C314-4A4A-8705-6AA57567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30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127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57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728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24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663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58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185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663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247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753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8D13-142B-D646-86D7-775B5CF03880}" type="datetimeFigureOut">
              <a:rPr lang="nb-NO" smtClean="0"/>
              <a:t>19.09.2025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5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86D8C1-4501-DF9C-4AFE-D045B2A57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966952" y="4372303"/>
            <a:ext cx="9963807" cy="740167"/>
          </a:xfrm>
        </p:spPr>
        <p:txBody>
          <a:bodyPr>
            <a:normAutofit/>
          </a:bodyPr>
          <a:lstStyle/>
          <a:p>
            <a:pPr algn="l"/>
            <a:r>
              <a:rPr lang="nb-NO" sz="2800" b="1" dirty="0">
                <a:solidFill>
                  <a:srgbClr val="C0000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SKRIV DATO OG STED HER</a:t>
            </a:r>
          </a:p>
          <a:p>
            <a:pPr algn="l"/>
            <a:endParaRPr lang="nb-NO" sz="2800" b="1" dirty="0">
              <a:solidFill>
                <a:srgbClr val="C00000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05746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6D7635-A63B-4FC3-4A95-BBAC3DCAA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662151" y="2522482"/>
            <a:ext cx="9932275" cy="3216166"/>
          </a:xfrm>
        </p:spPr>
        <p:txBody>
          <a:bodyPr/>
          <a:lstStyle/>
          <a:p>
            <a:pPr algn="l"/>
            <a:r>
              <a:rPr lang="nb-NO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Skriv mer info her</a:t>
            </a:r>
          </a:p>
        </p:txBody>
      </p:sp>
    </p:spTree>
    <p:extLst>
      <p:ext uri="{BB962C8B-B14F-4D97-AF65-F5344CB8AC3E}">
        <p14:creationId xmlns:p14="http://schemas.microsoft.com/office/powerpoint/2010/main" val="181974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9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Futura</vt:lpstr>
      <vt:lpstr>Verdana</vt:lpstr>
      <vt:lpstr>Office-tema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Fakkeltog 2016</dc:title>
  <dc:creator>Linda Askeland</dc:creator>
  <cp:lastModifiedBy>Øystein Dahl</cp:lastModifiedBy>
  <cp:revision>16</cp:revision>
  <dcterms:created xsi:type="dcterms:W3CDTF">2016-08-30T10:17:55Z</dcterms:created>
  <dcterms:modified xsi:type="dcterms:W3CDTF">2025-09-19T13:04:07Z</dcterms:modified>
</cp:coreProperties>
</file>